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561" autoAdjust="0"/>
  </p:normalViewPr>
  <p:slideViewPr>
    <p:cSldViewPr>
      <p:cViewPr varScale="1">
        <p:scale>
          <a:sx n="60" d="100"/>
          <a:sy n="60" d="100"/>
        </p:scale>
        <p:origin x="1888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1D29-EEBD-4049-856F-3F016848674B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2370-1D7E-4715-8CCD-8A11D17C4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380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1D29-EEBD-4049-856F-3F016848674B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2370-1D7E-4715-8CCD-8A11D17C4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76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1D29-EEBD-4049-856F-3F016848674B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2370-1D7E-4715-8CCD-8A11D17C4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81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1D29-EEBD-4049-856F-3F016848674B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2370-1D7E-4715-8CCD-8A11D17C4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99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1D29-EEBD-4049-856F-3F016848674B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2370-1D7E-4715-8CCD-8A11D17C4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11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1D29-EEBD-4049-856F-3F016848674B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2370-1D7E-4715-8CCD-8A11D17C4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01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1D29-EEBD-4049-856F-3F016848674B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2370-1D7E-4715-8CCD-8A11D17C4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04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1D29-EEBD-4049-856F-3F016848674B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2370-1D7E-4715-8CCD-8A11D17C4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369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1D29-EEBD-4049-856F-3F016848674B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2370-1D7E-4715-8CCD-8A11D17C4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896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1D29-EEBD-4049-856F-3F016848674B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2370-1D7E-4715-8CCD-8A11D17C4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808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1D29-EEBD-4049-856F-3F016848674B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2370-1D7E-4715-8CCD-8A11D17C4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77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31D29-EEBD-4049-856F-3F016848674B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12370-1D7E-4715-8CCD-8A11D17C4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0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33788" y="1098032"/>
            <a:ext cx="662421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電子書籍の試読サービスが始まります！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69" y="1880702"/>
            <a:ext cx="5619750" cy="37433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59933" y="5724128"/>
            <a:ext cx="65973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期間：</a:t>
            </a:r>
            <a:r>
              <a:rPr kumimoji="1" lang="en-US" altLang="ja-JP" sz="3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kumimoji="1" lang="ja-JP" altLang="en-US" sz="3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3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3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3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3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日～</a:t>
            </a:r>
            <a:r>
              <a:rPr kumimoji="1" lang="en-US" altLang="ja-JP" sz="3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kumimoji="1" lang="ja-JP" altLang="en-US" sz="3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3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3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endParaRPr kumimoji="1" lang="ja-JP" altLang="en-US" sz="3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1909" y="6372200"/>
            <a:ext cx="6192688" cy="147732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上記期間中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に限り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60,000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タイトル以上の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電子書籍にアクセス</a:t>
            </a:r>
            <a:endParaRPr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できます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皆様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の閲覧データ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を収集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実際の電子書籍ラインナップの参考とさせて頂きますので</a:t>
            </a:r>
            <a:r>
              <a:rPr lang="ja-JP" altLang="en-US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積極的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なご利用をお願いします！！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 rot="20104448">
            <a:off x="2536055" y="3525493"/>
            <a:ext cx="18576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期間限定</a:t>
            </a:r>
            <a:r>
              <a:rPr kumimoji="1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読み放題！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52758" y="435756"/>
            <a:ext cx="384057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Maruzen</a:t>
            </a:r>
            <a:r>
              <a:rPr lang="en-US" altLang="ja-JP" sz="1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eBook Library</a:t>
            </a: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</a:t>
            </a:r>
            <a:endParaRPr lang="en-US" altLang="ja-JP" sz="1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フレーム 11"/>
          <p:cNvSpPr/>
          <p:nvPr/>
        </p:nvSpPr>
        <p:spPr>
          <a:xfrm>
            <a:off x="0" y="0"/>
            <a:ext cx="6858000" cy="9144000"/>
          </a:xfrm>
          <a:prstGeom prst="frame">
            <a:avLst>
              <a:gd name="adj1" fmla="val 16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8045514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https://elib.maruzen.co.jp</a:t>
            </a:r>
            <a:endParaRPr kumimoji="1" lang="ja-JP" altLang="en-US" sz="3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24744" y="7524328"/>
            <a:ext cx="4680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上記サービス期間中は印刷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保存など一部の機能が制限されております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12" y="179512"/>
            <a:ext cx="1440103" cy="839265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600" y="8748464"/>
            <a:ext cx="2580760" cy="219085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 rot="20127980">
            <a:off x="2186642" y="3243120"/>
            <a:ext cx="18576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b="1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試読サービス</a:t>
            </a:r>
            <a:endParaRPr kumimoji="1" lang="en-US" altLang="ja-JP" sz="2500" b="1" dirty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92721" y="8648571"/>
            <a:ext cx="2788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駿河台大学メディアセンター</a:t>
            </a:r>
            <a:endParaRPr kumimoji="1" lang="ja-JP" altLang="en-US" sz="1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429775" y="262786"/>
            <a:ext cx="1239585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告知</a:t>
            </a:r>
          </a:p>
        </p:txBody>
      </p:sp>
    </p:spTree>
    <p:extLst>
      <p:ext uri="{BB962C8B-B14F-4D97-AF65-F5344CB8AC3E}">
        <p14:creationId xmlns:p14="http://schemas.microsoft.com/office/powerpoint/2010/main" val="63159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64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河村 洋平</dc:creator>
  <cp:lastModifiedBy>Windows ユーザー</cp:lastModifiedBy>
  <cp:revision>19</cp:revision>
  <cp:lastPrinted>2016-06-01T10:22:24Z</cp:lastPrinted>
  <dcterms:created xsi:type="dcterms:W3CDTF">2016-04-26T08:07:26Z</dcterms:created>
  <dcterms:modified xsi:type="dcterms:W3CDTF">2021-04-27T02:30:13Z</dcterms:modified>
</cp:coreProperties>
</file>